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f12cee86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f12cee8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cf12cee86_2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f12cee86_2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f12cee8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cf12cee86_2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f12cee86_2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cf12cee8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cf12cee86_2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12cee86_2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12cee86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cf12cee86_2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f12cee86_2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f12cee86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cf12cee86_2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f12cee86_2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f12cee8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cf12cee86_2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f12cee86_2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f12cee86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cf12cee86_2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f12cee86_2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f12cee8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cf12cee86_2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f12cee86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f12cee86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cf12cee86_2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f12cee86_2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f12cee86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cf12cee86_2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f12cee86_2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f12cee86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cf12cee86_2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cf12cee86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cf12cee86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cf12cee86_2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cf12cee86_2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cf12cee86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cf12cee86_2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cf12cee86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cf12cee86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cf12cee86_2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cf12cee86_2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cf12cee86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cf12cee86_2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f12cee86_2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cf12cee86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cf12cee86_2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cf12cee86_2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cf12cee86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cf12cee86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f12cee86_2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cf12cee86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cf12cee86_2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cf790abf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cf790a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cf790abf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f12cee6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f12cee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cf12cee65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cf12cee8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cf12cee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cf12cee8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cf12cee86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cf12cee8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cf12cee86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f12cee86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cf12cee8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cf12cee86_2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f12cee86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cf12cee8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f12cee86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"/>
          <p:cNvGrpSpPr/>
          <p:nvPr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21" name="Google Shape;21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" y="2962082"/>
              <a:ext cx="2757625" cy="354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" y="2313169"/>
              <a:ext cx="2259131" cy="28955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3276600" y="1213332"/>
            <a:ext cx="5326856" cy="14255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Quattrocento Sans"/>
              <a:buNone/>
              <a:defRPr b="1" i="0" sz="4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4724400" y="3849666"/>
            <a:ext cx="3879056" cy="1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365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  <a:defRPr b="0" i="0" sz="2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0" type="dt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1" type="ftr"/>
          </p:nvPr>
        </p:nvSpPr>
        <p:spPr>
          <a:xfrm>
            <a:off x="2812256" y="5960055"/>
            <a:ext cx="579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365395"/>
            <a:ext cx="4876800" cy="799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  <a:defRPr b="1" i="0" sz="40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33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5715000" y="173195"/>
            <a:ext cx="2468880" cy="3008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37" name="Google Shape;37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0" y="-37306"/>
              <a:ext cx="819150" cy="89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  <a:defRPr b="1" i="0" sz="40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457200" y="1425655"/>
            <a:ext cx="772668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  <a:defRPr b="1" i="0" sz="40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457200" y="172243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Arial"/>
              <a:buChar char="•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33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648200" y="172243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Arial"/>
              <a:buChar char="•"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33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5791200" y="173195"/>
            <a:ext cx="2355056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18007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 rot="-5400000">
            <a:off x="-1831276" y="3346132"/>
            <a:ext cx="5015864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marR="1828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Quattrocento Sans"/>
              <a:buNone/>
              <a:defRPr b="0" i="0" sz="29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135856" y="1295400"/>
            <a:ext cx="2438400" cy="501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4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3651250" y="1295400"/>
            <a:ext cx="5276088" cy="501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33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5867400" y="173195"/>
            <a:ext cx="2324196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191596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34000" y="-37306"/>
              <a:ext cx="819150" cy="89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  <a:defRPr b="1" i="0" sz="40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33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8948A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8948A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07178"/>
            <a:ext cx="1219200" cy="155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459" y="4545317"/>
            <a:ext cx="1248460" cy="157032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ctrTitle"/>
          </p:nvPr>
        </p:nvSpPr>
        <p:spPr>
          <a:xfrm>
            <a:off x="1908600" y="1243000"/>
            <a:ext cx="53268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18288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Quattrocento Sans"/>
              <a:buNone/>
            </a:pPr>
            <a:r>
              <a:rPr b="1" i="0" lang="en-US" sz="4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Quarter Allotment Application</a:t>
            </a:r>
            <a:r>
              <a:rPr b="0" i="0" lang="en-US" sz="4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i="0" sz="45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2480100" y="3429000"/>
            <a:ext cx="38790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65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 for AAI Employees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65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marR="365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marR="365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sz="2400"/>
          </a:p>
          <a:p>
            <a:pPr indent="0" lvl="0" marL="0" marR="3657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5486400" y="4165600"/>
            <a:ext cx="30987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657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Official Details</a:t>
            </a:r>
            <a:endParaRPr/>
          </a:p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125"/>
            <a:ext cx="9144000" cy="48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Residential Details</a:t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6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after filling form </a:t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6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PDF form for print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 Login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6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 for verification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Verification remarks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6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Quarter Admin login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457200" y="474026"/>
            <a:ext cx="4754880" cy="799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b="0" lang="en-US"/>
              <a:t>INTRODUCTION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5715000" y="173195"/>
            <a:ext cx="2468880" cy="3008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Quarter Allotment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857250" y="1941700"/>
            <a:ext cx="73266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An Application Form website for AAI Employees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Helps to speed up the process of Allotment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Integrates the Database System of AAI to help lessen the errors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Verified Applicants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6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Allocating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-930" r="929" t="0"/>
          <a:stretch/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Allocation Table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7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Allocation Done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used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0840" lvl="0" marL="457200" rtl="0" algn="l">
              <a:spcBef>
                <a:spcPts val="560"/>
              </a:spcBef>
              <a:spcAft>
                <a:spcPts val="0"/>
              </a:spcAft>
              <a:buSzPts val="2240"/>
              <a:buChar char="➢"/>
            </a:pPr>
            <a:r>
              <a:rPr lang="en-US"/>
              <a:t>XAMPP - Open source server solution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     Uses Apache Server 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MySQL Database - administrated using ‘phpmyadmin’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0840" lvl="0" marL="457200" rtl="0" algn="l">
              <a:spcBef>
                <a:spcPts val="560"/>
              </a:spcBef>
              <a:spcAft>
                <a:spcPts val="0"/>
              </a:spcAft>
              <a:buSzPts val="2240"/>
              <a:buChar char="•"/>
            </a:pPr>
            <a:r>
              <a:rPr lang="en-US"/>
              <a:t>Sublime T</a:t>
            </a:r>
            <a:r>
              <a:rPr lang="en-US"/>
              <a:t>ext code editor for efficient editing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heading graphic" id="275" name="Google Shape;275;p33"/>
          <p:cNvGrpSpPr/>
          <p:nvPr/>
        </p:nvGrpSpPr>
        <p:grpSpPr>
          <a:xfrm>
            <a:off x="466733" y="1756515"/>
            <a:ext cx="3521042" cy="571494"/>
            <a:chOff x="2636518" y="3171825"/>
            <a:chExt cx="3168969" cy="514350"/>
          </a:xfrm>
        </p:grpSpPr>
        <p:pic>
          <p:nvPicPr>
            <p:cNvPr descr="heading graphic 2" id="276" name="Google Shape;27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eading graphic 1" id="277" name="Google Shape;27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descr="heading graphic" id="278" name="Google Shape;278;p33"/>
          <p:cNvGrpSpPr/>
          <p:nvPr/>
        </p:nvGrpSpPr>
        <p:grpSpPr>
          <a:xfrm>
            <a:off x="4938356" y="1740790"/>
            <a:ext cx="3480293" cy="571494"/>
            <a:chOff x="2673192" y="3171825"/>
            <a:chExt cx="3132295" cy="514350"/>
          </a:xfrm>
        </p:grpSpPr>
        <p:pic>
          <p:nvPicPr>
            <p:cNvPr descr="heading graphic 1" id="279" name="Google Shape;27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eading graphic 2" id="280" name="Google Shape;280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3"/>
          <p:cNvSpPr txBox="1"/>
          <p:nvPr>
            <p:ph type="title"/>
          </p:nvPr>
        </p:nvSpPr>
        <p:spPr>
          <a:xfrm>
            <a:off x="466725" y="474947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/>
              <a:t>CHALLENGES FACED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397147" y="1772263"/>
            <a:ext cx="2339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</a:rPr>
              <a:t>Completed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1084550" y="2328000"/>
            <a:ext cx="37029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Overall Flow and understanding Purpose of app</a:t>
            </a:r>
            <a:endParaRPr sz="3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Functionality of the major segments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971675" y="1832738"/>
            <a:ext cx="2212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</a:rPr>
              <a:t>Remaining</a:t>
            </a:r>
            <a:endParaRPr b="1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4787450" y="2328000"/>
            <a:ext cx="39696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Debugging for various problems in DB management (Normalization)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Proper editing of filled forms 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/>
              <a:t>SKILLS LEARNED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34"/>
          <p:cNvGrpSpPr/>
          <p:nvPr/>
        </p:nvGrpSpPr>
        <p:grpSpPr>
          <a:xfrm>
            <a:off x="654641" y="1971044"/>
            <a:ext cx="7834718" cy="4746225"/>
            <a:chOff x="-6" y="24583"/>
            <a:chExt cx="7810506" cy="3783058"/>
          </a:xfrm>
        </p:grpSpPr>
        <p:sp>
          <p:nvSpPr>
            <p:cNvPr id="295" name="Google Shape;295;p34"/>
            <p:cNvSpPr/>
            <p:nvPr/>
          </p:nvSpPr>
          <p:spPr>
            <a:xfrm>
              <a:off x="0" y="437863"/>
              <a:ext cx="7810500" cy="1746898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rgbClr val="C949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-6" y="437864"/>
              <a:ext cx="78105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606175" spcFirstLastPara="1" rIns="606175" wrap="square" tIns="548625">
              <a:noAutofit/>
            </a:bodyPr>
            <a:lstStyle/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Yours to client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</a:rPr>
                <a:t>HTML, CSS, Javascript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services to you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Other departments to you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390525" y="24583"/>
              <a:ext cx="5467350" cy="826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390525" y="24583"/>
              <a:ext cx="5467350" cy="82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6650" spcFirstLastPara="1" rIns="206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None/>
              </a:pPr>
              <a:r>
                <a:rPr b="1" lang="en-US" sz="3000">
                  <a:solidFill>
                    <a:schemeClr val="dk2"/>
                  </a:solidFill>
                </a:rPr>
                <a:t>Front End</a:t>
              </a:r>
              <a:endPara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0" y="2749241"/>
              <a:ext cx="7810500" cy="10584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rgbClr val="C949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-3" y="2547292"/>
              <a:ext cx="7810500" cy="10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606175" spcFirstLastPara="1" rIns="606175" wrap="square" tIns="731500">
              <a:noAutofit/>
            </a:bodyPr>
            <a:lstStyle/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Ind</a:t>
              </a:r>
              <a:r>
                <a:rPr b="0" i="0" lang="en-U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PHP, M</a:t>
              </a:r>
              <a:r>
                <a:rPr lang="en-US" sz="3000">
                  <a:solidFill>
                    <a:schemeClr val="dk1"/>
                  </a:solidFill>
                </a:rPr>
                <a:t>ySQL Database management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icate confidence level on slides if appropriate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90525" y="2335961"/>
              <a:ext cx="5467350" cy="826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 txBox="1"/>
            <p:nvPr/>
          </p:nvSpPr>
          <p:spPr>
            <a:xfrm>
              <a:off x="390525" y="2335961"/>
              <a:ext cx="5467350" cy="82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6650" spcFirstLastPara="1" rIns="2066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None/>
              </a:pPr>
              <a:r>
                <a:rPr b="1" lang="en-US" sz="3000">
                  <a:solidFill>
                    <a:schemeClr val="dk2"/>
                  </a:solidFill>
                </a:rPr>
                <a:t>Back End</a:t>
              </a:r>
              <a:endPara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457200" y="365395"/>
            <a:ext cx="4876800" cy="799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/>
              <a:t>SKILLS LEARNED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457200" y="1461875"/>
            <a:ext cx="82296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000"/>
              <a:t>Using XAMPP to understand how Apache works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000"/>
              <a:t>Managing Databases - MySQL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000"/>
              <a:t>Various Designing prospects of HTML &amp; CSS as well as javascript 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3000"/>
              <a:t>Backend Handling with php language 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b="0" lang="en-US"/>
              <a:t>GOALS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9"/>
          <p:cNvGrpSpPr/>
          <p:nvPr/>
        </p:nvGrpSpPr>
        <p:grpSpPr>
          <a:xfrm>
            <a:off x="392965" y="1316249"/>
            <a:ext cx="8430567" cy="4298402"/>
            <a:chOff x="-67013" y="-155459"/>
            <a:chExt cx="7793813" cy="4102703"/>
          </a:xfrm>
        </p:grpSpPr>
        <p:sp>
          <p:nvSpPr>
            <p:cNvPr id="80" name="Google Shape;80;p9"/>
            <p:cNvSpPr/>
            <p:nvPr/>
          </p:nvSpPr>
          <p:spPr>
            <a:xfrm>
              <a:off x="0" y="122028"/>
              <a:ext cx="7726800" cy="16020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 txBox="1"/>
            <p:nvPr/>
          </p:nvSpPr>
          <p:spPr>
            <a:xfrm>
              <a:off x="0" y="-155459"/>
              <a:ext cx="7726800" cy="16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599675" spcFirstLastPara="1" rIns="599675" wrap="square" tIns="1020550">
              <a:noAutofit/>
            </a:bodyPr>
            <a:lstStyle/>
            <a:p>
              <a:pPr indent="0" lvl="0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</a:rPr>
                <a:t>The various applications by editing stored databases</a:t>
              </a:r>
              <a:endPara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386334" y="15177"/>
              <a:ext cx="5229811" cy="9038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 txBox="1"/>
            <p:nvPr/>
          </p:nvSpPr>
          <p:spPr>
            <a:xfrm>
              <a:off x="386334" y="15177"/>
              <a:ext cx="5581500" cy="9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25" spcFirstLastPara="1" rIns="2044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None/>
              </a:pPr>
              <a:r>
                <a:rPr b="1" lang="en-US" sz="3000">
                  <a:solidFill>
                    <a:schemeClr val="dk2"/>
                  </a:solidFill>
                </a:rPr>
                <a:t>To help AAI manage and control</a:t>
              </a:r>
              <a:endPara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0" y="2062667"/>
              <a:ext cx="7726680" cy="1884554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 txBox="1"/>
            <p:nvPr/>
          </p:nvSpPr>
          <p:spPr>
            <a:xfrm>
              <a:off x="-67013" y="2062643"/>
              <a:ext cx="7726800" cy="18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599675" spcFirstLastPara="1" rIns="599675" wrap="square" tIns="1020550">
              <a:noAutofit/>
            </a:bodyPr>
            <a:lstStyle/>
            <a:p>
              <a:pPr indent="0" lvl="0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</a:rPr>
                <a:t>For the Employees</a:t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386334" y="2015562"/>
              <a:ext cx="5337119" cy="8441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386334" y="2015562"/>
              <a:ext cx="5337119" cy="844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04425" spcFirstLastPara="1" rIns="2044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None/>
              </a:pPr>
              <a:r>
                <a:rPr b="1" lang="en-US" sz="3000">
                  <a:solidFill>
                    <a:schemeClr val="dk2"/>
                  </a:solidFill>
                </a:rPr>
                <a:t>To ease the process of applying</a:t>
              </a:r>
              <a:endPara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targets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To organize the Database Functioning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To put Checks on various fields for efficient form fillings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To add ‘Surrender Quarter’ option for user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To make </a:t>
            </a:r>
            <a:r>
              <a:rPr lang="en-US"/>
              <a:t>front-end more user friendly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2133600" y="34289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457200" y="365395"/>
            <a:ext cx="4876800" cy="799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</a:pPr>
            <a:r>
              <a:rPr lang="en-US"/>
              <a:t>CONSTRAINTS</a:t>
            </a:r>
            <a:endParaRPr b="1" i="0" sz="40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8183880" y="173195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914400" y="1164702"/>
            <a:ext cx="73152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various rules of Quarter Allotment of AAI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Inadequate information on type of DB used by AAI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Time constraint for finishing the project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Login Page</a:t>
            </a:r>
            <a:endParaRPr/>
          </a:p>
        </p:txBody>
      </p:sp>
      <p:pic>
        <p:nvPicPr>
          <p:cNvPr id="102" name="Google Shape;102;p11"/>
          <p:cNvPicPr preferRelativeResize="0"/>
          <p:nvPr/>
        </p:nvPicPr>
        <p:blipFill rotWithShape="1">
          <a:blip r:embed="rId3">
            <a:alphaModFix/>
          </a:blip>
          <a:srcRect b="0" l="0" r="4113" t="10968"/>
          <a:stretch/>
        </p:blipFill>
        <p:spPr>
          <a:xfrm>
            <a:off x="457200" y="1491300"/>
            <a:ext cx="7950523" cy="42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Login Page</a:t>
            </a:r>
            <a:endParaRPr/>
          </a:p>
        </p:txBody>
      </p:sp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457200" y="5602575"/>
            <a:ext cx="8229600" cy="72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 b="0" l="0" r="3984" t="8382"/>
          <a:stretch/>
        </p:blipFill>
        <p:spPr>
          <a:xfrm>
            <a:off x="294125" y="1530125"/>
            <a:ext cx="8555750" cy="39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Instructions Page</a:t>
            </a:r>
            <a:endParaRPr/>
          </a:p>
        </p:txBody>
      </p:sp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 b="0" l="0" r="3984" t="8784"/>
          <a:stretch/>
        </p:blipFill>
        <p:spPr>
          <a:xfrm>
            <a:off x="0" y="1309000"/>
            <a:ext cx="8779973" cy="46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Pool</a:t>
            </a:r>
            <a:endParaRPr/>
          </a:p>
        </p:txBody>
      </p:sp>
      <p:sp>
        <p:nvSpPr>
          <p:cNvPr id="125" name="Google Shape;125;p14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0" l="0" r="3984" t="8357"/>
          <a:stretch/>
        </p:blipFill>
        <p:spPr>
          <a:xfrm>
            <a:off x="182000" y="1767625"/>
            <a:ext cx="8780002" cy="47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457200" y="365395"/>
            <a:ext cx="4876800" cy="799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Registration Form</a:t>
            </a:r>
            <a:endParaRPr/>
          </a:p>
        </p:txBody>
      </p:sp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11646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rve">
  <a:themeElements>
    <a:clrScheme name="Custom 48">
      <a:dk1>
        <a:srgbClr val="000000"/>
      </a:dk1>
      <a:lt1>
        <a:srgbClr val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